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62" r:id="rId5"/>
    <p:sldId id="263" r:id="rId6"/>
    <p:sldId id="264" r:id="rId7"/>
    <p:sldId id="261" r:id="rId8"/>
    <p:sldId id="260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27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885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63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36495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520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33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27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514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13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994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99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09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35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236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09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71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00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98B08664-BCCD-4A98-BF84-E84312C6236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16D020B-5C37-4A3E-8535-0EEBB6707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9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rishtiias.com/daily-updates/daily-news-analysis/road-accidents-in-india-2018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pib.gov.in/PressReleasePage.aspx?PRID=2036268&amp;utm_source=chatgpt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AFD69-CA1C-C8A1-B265-0ABFB5CE5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7943" y="1484416"/>
            <a:ext cx="10276114" cy="1953288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AI-Powered Accident </a:t>
            </a:r>
            <a:br>
              <a:rPr lang="en-US" sz="6600" dirty="0"/>
            </a:br>
            <a:r>
              <a:rPr lang="en-US" sz="6600" dirty="0"/>
              <a:t>Cause Identification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4A032-3389-75EA-CEC6-C7027E424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02334"/>
            <a:ext cx="9144000" cy="754025"/>
          </a:xfrm>
        </p:spPr>
        <p:txBody>
          <a:bodyPr/>
          <a:lstStyle/>
          <a:p>
            <a:pPr algn="ctr"/>
            <a:r>
              <a:rPr lang="en-US" dirty="0"/>
              <a:t>Jyothy Das, Jemima IV, Meenu PV</a:t>
            </a:r>
          </a:p>
        </p:txBody>
      </p:sp>
    </p:spTree>
    <p:extLst>
      <p:ext uri="{BB962C8B-B14F-4D97-AF65-F5344CB8AC3E}">
        <p14:creationId xmlns:p14="http://schemas.microsoft.com/office/powerpoint/2010/main" val="524057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5935D-FA10-A6E4-BA03-27C52C27B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63D9C-EF52-F9B7-114B-AD42B8300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latin typeface="Aptos" panose="020B0004020202020204" pitchFamily="34" charset="0"/>
              </a:rPr>
              <a:t>This project aims to analyze accident reports to extract primary cause, secondary cause and risk factors.  </a:t>
            </a:r>
          </a:p>
        </p:txBody>
      </p:sp>
    </p:spTree>
    <p:extLst>
      <p:ext uri="{BB962C8B-B14F-4D97-AF65-F5344CB8AC3E}">
        <p14:creationId xmlns:p14="http://schemas.microsoft.com/office/powerpoint/2010/main" val="3288929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EEB68-354C-A690-C816-D5E24F039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47129-5E02-1C9A-EB1F-40944C6F3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Develop an NLP(natural language processing) based system to identify accident cause from accident report.</a:t>
            </a:r>
          </a:p>
          <a:p>
            <a:r>
              <a:rPr lang="en-IN" dirty="0"/>
              <a:t>Implement a chatbot to extract accident cause from accident report and display it.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0476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2359-CB8E-CCC3-26DA-1BFF03F0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7324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Accident cause identification chatbot (Using </a:t>
            </a:r>
            <a:r>
              <a:rPr lang="en-US" dirty="0" err="1"/>
              <a:t>Gradio</a:t>
            </a:r>
            <a:r>
              <a:rPr lang="en-US" dirty="0"/>
              <a:t>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6AD024-732F-1CE8-64BC-17841BBEC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6" y="2581155"/>
            <a:ext cx="12087828" cy="3136740"/>
          </a:xfrm>
        </p:spPr>
      </p:pic>
    </p:spTree>
    <p:extLst>
      <p:ext uri="{BB962C8B-B14F-4D97-AF65-F5344CB8AC3E}">
        <p14:creationId xmlns:p14="http://schemas.microsoft.com/office/powerpoint/2010/main" val="2638382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60853-A948-61C8-6136-064DB1A07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995423"/>
          </a:xfrm>
        </p:spPr>
        <p:txBody>
          <a:bodyPr/>
          <a:lstStyle/>
          <a:p>
            <a:pPr algn="ctr"/>
            <a:r>
              <a:rPr lang="en-US" dirty="0"/>
              <a:t>Video of chatbot</a:t>
            </a:r>
          </a:p>
        </p:txBody>
      </p:sp>
      <p:pic>
        <p:nvPicPr>
          <p:cNvPr id="4" name="chatbot_video">
            <a:hlinkClick r:id="" action="ppaction://media"/>
            <a:extLst>
              <a:ext uri="{FF2B5EF4-FFF2-40B4-BE49-F238E27FC236}">
                <a16:creationId xmlns:a16="http://schemas.microsoft.com/office/drawing/2014/main" id="{13F03B96-AFF4-C0DF-EB8D-BF4E16F218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6916" y="788759"/>
            <a:ext cx="10972800" cy="5760666"/>
          </a:xfrm>
        </p:spPr>
      </p:pic>
    </p:spTree>
    <p:extLst>
      <p:ext uri="{BB962C8B-B14F-4D97-AF65-F5344CB8AC3E}">
        <p14:creationId xmlns:p14="http://schemas.microsoft.com/office/powerpoint/2010/main" val="30415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117A8-228D-40F2-B118-0B1B059FA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863" y="27887"/>
            <a:ext cx="10515600" cy="1081366"/>
          </a:xfrm>
        </p:spPr>
        <p:txBody>
          <a:bodyPr/>
          <a:lstStyle/>
          <a:p>
            <a:pPr algn="ctr"/>
            <a:r>
              <a:rPr lang="en-US" dirty="0"/>
              <a:t>Chatbot(Using </a:t>
            </a:r>
            <a:r>
              <a:rPr lang="en-US" dirty="0" err="1"/>
              <a:t>streamlit</a:t>
            </a:r>
            <a:r>
              <a:rPr lang="en-US" dirty="0"/>
              <a:t>)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821F533-F52A-3E1A-FCA7-F33C769AC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940" y="1109253"/>
            <a:ext cx="9555445" cy="5374938"/>
          </a:xfrm>
        </p:spPr>
      </p:pic>
    </p:spTree>
    <p:extLst>
      <p:ext uri="{BB962C8B-B14F-4D97-AF65-F5344CB8AC3E}">
        <p14:creationId xmlns:p14="http://schemas.microsoft.com/office/powerpoint/2010/main" val="687461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DF50-699E-37D6-D6C2-CF81F1FA3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Related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7C71B-4349-3118-FEB7-78CFC0F80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spcBef>
                <a:spcPts val="1125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According to the World Road Statistics,</a:t>
            </a:r>
            <a:r>
              <a:rPr lang="en-US" b="1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 India recorded the highest number of road accident deaths across 199 countries in 2018</a:t>
            </a:r>
            <a:r>
              <a:rPr lang="en-US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 followed by China and the US.</a:t>
            </a:r>
          </a:p>
          <a:p>
            <a:pPr algn="just">
              <a:spcBef>
                <a:spcPts val="1125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According to </a:t>
            </a:r>
            <a:r>
              <a:rPr lang="en-US" b="1" i="0" u="none" strike="noStrike" dirty="0">
                <a:solidFill>
                  <a:schemeClr val="tx1"/>
                </a:solidFill>
                <a:effectLst/>
                <a:latin typeface="Aptos" panose="020B00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government data</a:t>
            </a:r>
            <a:r>
              <a:rPr lang="en-US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, more than 1.5 lakh people lost their lives in road crashes in the country in 2018.</a:t>
            </a:r>
          </a:p>
          <a:p>
            <a:pPr algn="just">
              <a:spcBef>
                <a:spcPts val="1125"/>
              </a:spcBef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Of the total people killed in road crashes in 2018, 48% were between 18 years and 35 years old, and more than 60% of such fatalities were due to </a:t>
            </a:r>
            <a:r>
              <a:rPr lang="en-US" b="0" i="0" dirty="0" err="1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overspeeding</a:t>
            </a:r>
            <a:r>
              <a:rPr lang="en-US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664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3246F-2E79-1838-49E0-358F3CC97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0532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Related Govt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F17FF-0845-85D2-7367-33EB56DAE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181" y="868100"/>
            <a:ext cx="11088547" cy="563687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200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en-US" sz="2200" b="1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Integrated Road Accident Database (</a:t>
            </a:r>
            <a:r>
              <a:rPr lang="en-US" sz="2200" b="1" i="0" dirty="0" err="1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iRAD</a:t>
            </a:r>
            <a:r>
              <a:rPr lang="en-US" sz="2200" b="1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) :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Goal: Improve road safety in India.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/>
                </a:solidFill>
                <a:latin typeface="Aptos" panose="020B0004020202020204" pitchFamily="34" charset="0"/>
              </a:rPr>
              <a:t>I</a:t>
            </a: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nitiative of the Ministry of Road Transport and Highways (</a:t>
            </a:r>
            <a:r>
              <a:rPr lang="en-US" sz="2200" b="0" i="0" dirty="0" err="1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MoRTH</a:t>
            </a: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).</a:t>
            </a:r>
            <a:endParaRPr lang="en-US" sz="2200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/>
                </a:solidFill>
                <a:latin typeface="Aptos" panose="020B0004020202020204" pitchFamily="34" charset="0"/>
              </a:rPr>
              <a:t>F</a:t>
            </a: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unded by World Bank.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/>
                </a:solidFill>
                <a:latin typeface="Aptos" panose="020B0004020202020204" pitchFamily="34" charset="0"/>
              </a:rPr>
              <a:t>E</a:t>
            </a: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stablishment of an accurate and uniform road accident data collection mechanism from all over India.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For this  purpose, </a:t>
            </a:r>
            <a:r>
              <a:rPr lang="en-US" sz="2200" b="0" i="0" dirty="0" err="1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iRAD</a:t>
            </a: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mobile &amp; web application is developed. </a:t>
            </a:r>
            <a:endParaRPr lang="en-US" sz="2200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i="0" u="none" strike="noStrike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This will facilitate road accident data collection by 4 stakeholder departments</a:t>
            </a:r>
            <a:br>
              <a:rPr lang="en-US" sz="2200" dirty="0">
                <a:solidFill>
                  <a:schemeClr val="tx1"/>
                </a:solidFill>
                <a:latin typeface="Aptos" panose="020B0004020202020204" pitchFamily="34" charset="0"/>
              </a:rPr>
            </a:br>
            <a:r>
              <a:rPr lang="en-US" sz="2200" i="0" u="none" strike="noStrike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1.Police</a:t>
            </a:r>
            <a:br>
              <a:rPr lang="en-US" sz="2200" dirty="0">
                <a:solidFill>
                  <a:schemeClr val="tx1"/>
                </a:solidFill>
                <a:latin typeface="Aptos" panose="020B0004020202020204" pitchFamily="34" charset="0"/>
              </a:rPr>
            </a:br>
            <a:r>
              <a:rPr lang="en-US" sz="2200" i="0" u="none" strike="noStrike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2.Transport</a:t>
            </a:r>
            <a:br>
              <a:rPr lang="en-US" sz="2200" dirty="0">
                <a:solidFill>
                  <a:schemeClr val="tx1"/>
                </a:solidFill>
                <a:latin typeface="Aptos" panose="020B0004020202020204" pitchFamily="34" charset="0"/>
              </a:rPr>
            </a:br>
            <a:r>
              <a:rPr lang="en-US" sz="2200" i="0" u="none" strike="noStrike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3.Highways</a:t>
            </a:r>
            <a:br>
              <a:rPr lang="en-US" sz="2200" dirty="0">
                <a:solidFill>
                  <a:schemeClr val="tx1"/>
                </a:solidFill>
                <a:latin typeface="Aptos" panose="020B0004020202020204" pitchFamily="34" charset="0"/>
              </a:rPr>
            </a:br>
            <a:r>
              <a:rPr lang="en-US" sz="2200" i="0" u="none" strike="noStrike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4.Health Departments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The collected data will be analyzed using different data analytics technique for identification of accident-prone areas and causes of the accidents. 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NICSI(National informatics </a:t>
            </a:r>
            <a:r>
              <a:rPr lang="en-US" sz="2200" b="0" i="0" dirty="0" err="1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centre</a:t>
            </a: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services) &amp; IIT Madras have been jointly entrusted to carry out design, Development, Training, and implementation of </a:t>
            </a:r>
            <a:r>
              <a:rPr lang="en-US" sz="2200" b="0" i="0" dirty="0" err="1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iRAD</a:t>
            </a:r>
            <a:r>
              <a:rPr lang="en-US" sz="2200" b="0" i="0" dirty="0">
                <a:solidFill>
                  <a:schemeClr val="tx1"/>
                </a:solidFill>
                <a:effectLst/>
                <a:latin typeface="Aptos" panose="020B0004020202020204" pitchFamily="34" charset="0"/>
              </a:rPr>
              <a:t> project</a:t>
            </a:r>
            <a:endParaRPr lang="en-US" sz="2200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604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FDAFD-0E1D-2A2E-1856-6F8E3E44C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2714D-3E22-394D-46E1-7A8701B01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Ministry of road transport and highways</a:t>
            </a:r>
            <a:endParaRPr lang="en-US" dirty="0"/>
          </a:p>
          <a:p>
            <a:r>
              <a:rPr lang="en-US" dirty="0" err="1"/>
              <a:t>iRAD</a:t>
            </a:r>
            <a:r>
              <a:rPr lang="en-US" dirty="0"/>
              <a:t> ()</a:t>
            </a:r>
          </a:p>
        </p:txBody>
      </p:sp>
    </p:spTree>
    <p:extLst>
      <p:ext uri="{BB962C8B-B14F-4D97-AF65-F5344CB8AC3E}">
        <p14:creationId xmlns:p14="http://schemas.microsoft.com/office/powerpoint/2010/main" val="3710160978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492</TotalTime>
  <Words>321</Words>
  <Application>Microsoft Office PowerPoint</Application>
  <PresentationFormat>Widescreen</PresentationFormat>
  <Paragraphs>27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Arial</vt:lpstr>
      <vt:lpstr>Corbel</vt:lpstr>
      <vt:lpstr>Wingdings</vt:lpstr>
      <vt:lpstr>Depth</vt:lpstr>
      <vt:lpstr>AI-Powered Accident  Cause Identification</vt:lpstr>
      <vt:lpstr>Problem statement</vt:lpstr>
      <vt:lpstr>Objective</vt:lpstr>
      <vt:lpstr>Accident cause identification chatbot (Using Gradio)</vt:lpstr>
      <vt:lpstr>Video of chatbot</vt:lpstr>
      <vt:lpstr>Chatbot(Using streamlit)</vt:lpstr>
      <vt:lpstr>Related facts</vt:lpstr>
      <vt:lpstr>Related Govt Projects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JYOTHY DAS</dc:creator>
  <cp:lastModifiedBy>Dipin SM</cp:lastModifiedBy>
  <cp:revision>20</cp:revision>
  <dcterms:created xsi:type="dcterms:W3CDTF">2025-02-07T05:33:46Z</dcterms:created>
  <dcterms:modified xsi:type="dcterms:W3CDTF">2025-03-06T10:02:20Z</dcterms:modified>
</cp:coreProperties>
</file>

<file path=docProps/thumbnail.jpeg>
</file>